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38" r:id="rId2"/>
    <p:sldId id="315" r:id="rId3"/>
    <p:sldId id="328" r:id="rId4"/>
    <p:sldId id="263" r:id="rId5"/>
    <p:sldId id="265" r:id="rId6"/>
    <p:sldId id="289" r:id="rId7"/>
    <p:sldId id="331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2" autoAdjust="0"/>
  </p:normalViewPr>
  <p:slideViewPr>
    <p:cSldViewPr snapToGrid="0">
      <p:cViewPr varScale="1">
        <p:scale>
          <a:sx n="77" d="100"/>
          <a:sy n="77" d="100"/>
        </p:scale>
        <p:origin x="576" y="12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cQuillan" userId="a798018f86a4f6e0" providerId="LiveId" clId="{E1DF27CE-45F7-4901-B397-5B2C2DD42ED1}"/>
    <pc:docChg chg="delSld">
      <pc:chgData name="Peter McQuillan" userId="a798018f86a4f6e0" providerId="LiveId" clId="{E1DF27CE-45F7-4901-B397-5B2C2DD42ED1}" dt="2020-11-18T03:50:27.275" v="37" actId="47"/>
      <pc:docMkLst>
        <pc:docMk/>
      </pc:docMkLst>
      <pc:sldChg chg="del">
        <pc:chgData name="Peter McQuillan" userId="a798018f86a4f6e0" providerId="LiveId" clId="{E1DF27CE-45F7-4901-B397-5B2C2DD42ED1}" dt="2020-11-18T03:49:58.464" v="1" actId="47"/>
        <pc:sldMkLst>
          <pc:docMk/>
          <pc:sldMk cId="0" sldId="256"/>
        </pc:sldMkLst>
      </pc:sldChg>
      <pc:sldChg chg="del">
        <pc:chgData name="Peter McQuillan" userId="a798018f86a4f6e0" providerId="LiveId" clId="{E1DF27CE-45F7-4901-B397-5B2C2DD42ED1}" dt="2020-11-18T03:50:03.306" v="3" actId="47"/>
        <pc:sldMkLst>
          <pc:docMk/>
          <pc:sldMk cId="0" sldId="258"/>
        </pc:sldMkLst>
      </pc:sldChg>
      <pc:sldChg chg="del">
        <pc:chgData name="Peter McQuillan" userId="a798018f86a4f6e0" providerId="LiveId" clId="{E1DF27CE-45F7-4901-B397-5B2C2DD42ED1}" dt="2020-11-18T03:50:13.894" v="18" actId="47"/>
        <pc:sldMkLst>
          <pc:docMk/>
          <pc:sldMk cId="0" sldId="259"/>
        </pc:sldMkLst>
      </pc:sldChg>
      <pc:sldChg chg="del">
        <pc:chgData name="Peter McQuillan" userId="a798018f86a4f6e0" providerId="LiveId" clId="{E1DF27CE-45F7-4901-B397-5B2C2DD42ED1}" dt="2020-11-18T03:50:15.672" v="19" actId="47"/>
        <pc:sldMkLst>
          <pc:docMk/>
          <pc:sldMk cId="0" sldId="260"/>
        </pc:sldMkLst>
      </pc:sldChg>
      <pc:sldChg chg="del">
        <pc:chgData name="Peter McQuillan" userId="a798018f86a4f6e0" providerId="LiveId" clId="{E1DF27CE-45F7-4901-B397-5B2C2DD42ED1}" dt="2020-11-18T03:50:10.862" v="9" actId="47"/>
        <pc:sldMkLst>
          <pc:docMk/>
          <pc:sldMk cId="0" sldId="261"/>
        </pc:sldMkLst>
      </pc:sldChg>
      <pc:sldChg chg="del">
        <pc:chgData name="Peter McQuillan" userId="a798018f86a4f6e0" providerId="LiveId" clId="{E1DF27CE-45F7-4901-B397-5B2C2DD42ED1}" dt="2020-11-18T03:50:16.301" v="20" actId="47"/>
        <pc:sldMkLst>
          <pc:docMk/>
          <pc:sldMk cId="0" sldId="262"/>
        </pc:sldMkLst>
      </pc:sldChg>
      <pc:sldChg chg="del">
        <pc:chgData name="Peter McQuillan" userId="a798018f86a4f6e0" providerId="LiveId" clId="{E1DF27CE-45F7-4901-B397-5B2C2DD42ED1}" dt="2020-11-18T03:50:09.850" v="7" actId="47"/>
        <pc:sldMkLst>
          <pc:docMk/>
          <pc:sldMk cId="0" sldId="264"/>
        </pc:sldMkLst>
      </pc:sldChg>
      <pc:sldChg chg="del">
        <pc:chgData name="Peter McQuillan" userId="a798018f86a4f6e0" providerId="LiveId" clId="{E1DF27CE-45F7-4901-B397-5B2C2DD42ED1}" dt="2020-11-18T03:50:11.725" v="11" actId="47"/>
        <pc:sldMkLst>
          <pc:docMk/>
          <pc:sldMk cId="0" sldId="267"/>
        </pc:sldMkLst>
      </pc:sldChg>
      <pc:sldChg chg="del">
        <pc:chgData name="Peter McQuillan" userId="a798018f86a4f6e0" providerId="LiveId" clId="{E1DF27CE-45F7-4901-B397-5B2C2DD42ED1}" dt="2020-11-18T03:50:00.821" v="2" actId="47"/>
        <pc:sldMkLst>
          <pc:docMk/>
          <pc:sldMk cId="0" sldId="268"/>
        </pc:sldMkLst>
      </pc:sldChg>
      <pc:sldChg chg="del">
        <pc:chgData name="Peter McQuillan" userId="a798018f86a4f6e0" providerId="LiveId" clId="{E1DF27CE-45F7-4901-B397-5B2C2DD42ED1}" dt="2020-11-18T03:50:12.065" v="12" actId="47"/>
        <pc:sldMkLst>
          <pc:docMk/>
          <pc:sldMk cId="0" sldId="270"/>
        </pc:sldMkLst>
      </pc:sldChg>
      <pc:sldChg chg="del">
        <pc:chgData name="Peter McQuillan" userId="a798018f86a4f6e0" providerId="LiveId" clId="{E1DF27CE-45F7-4901-B397-5B2C2DD42ED1}" dt="2020-11-18T03:50:13.090" v="16" actId="47"/>
        <pc:sldMkLst>
          <pc:docMk/>
          <pc:sldMk cId="0" sldId="272"/>
        </pc:sldMkLst>
      </pc:sldChg>
      <pc:sldChg chg="del">
        <pc:chgData name="Peter McQuillan" userId="a798018f86a4f6e0" providerId="LiveId" clId="{E1DF27CE-45F7-4901-B397-5B2C2DD42ED1}" dt="2020-11-18T03:50:12.845" v="15" actId="47"/>
        <pc:sldMkLst>
          <pc:docMk/>
          <pc:sldMk cId="0" sldId="273"/>
        </pc:sldMkLst>
      </pc:sldChg>
      <pc:sldChg chg="del">
        <pc:chgData name="Peter McQuillan" userId="a798018f86a4f6e0" providerId="LiveId" clId="{E1DF27CE-45F7-4901-B397-5B2C2DD42ED1}" dt="2020-11-18T03:50:16.996" v="21" actId="47"/>
        <pc:sldMkLst>
          <pc:docMk/>
          <pc:sldMk cId="0" sldId="274"/>
        </pc:sldMkLst>
      </pc:sldChg>
      <pc:sldChg chg="del">
        <pc:chgData name="Peter McQuillan" userId="a798018f86a4f6e0" providerId="LiveId" clId="{E1DF27CE-45F7-4901-B397-5B2C2DD42ED1}" dt="2020-11-18T03:50:26.759" v="36" actId="47"/>
        <pc:sldMkLst>
          <pc:docMk/>
          <pc:sldMk cId="0" sldId="275"/>
        </pc:sldMkLst>
      </pc:sldChg>
      <pc:sldChg chg="del">
        <pc:chgData name="Peter McQuillan" userId="a798018f86a4f6e0" providerId="LiveId" clId="{E1DF27CE-45F7-4901-B397-5B2C2DD42ED1}" dt="2020-11-18T03:50:18.663" v="22" actId="47"/>
        <pc:sldMkLst>
          <pc:docMk/>
          <pc:sldMk cId="0" sldId="276"/>
        </pc:sldMkLst>
      </pc:sldChg>
      <pc:sldChg chg="del">
        <pc:chgData name="Peter McQuillan" userId="a798018f86a4f6e0" providerId="LiveId" clId="{E1DF27CE-45F7-4901-B397-5B2C2DD42ED1}" dt="2020-11-18T03:50:24.225" v="31" actId="47"/>
        <pc:sldMkLst>
          <pc:docMk/>
          <pc:sldMk cId="0" sldId="277"/>
        </pc:sldMkLst>
      </pc:sldChg>
      <pc:sldChg chg="del">
        <pc:chgData name="Peter McQuillan" userId="a798018f86a4f6e0" providerId="LiveId" clId="{E1DF27CE-45F7-4901-B397-5B2C2DD42ED1}" dt="2020-11-18T03:50:24.756" v="33" actId="47"/>
        <pc:sldMkLst>
          <pc:docMk/>
          <pc:sldMk cId="0" sldId="278"/>
        </pc:sldMkLst>
      </pc:sldChg>
      <pc:sldChg chg="del">
        <pc:chgData name="Peter McQuillan" userId="a798018f86a4f6e0" providerId="LiveId" clId="{E1DF27CE-45F7-4901-B397-5B2C2DD42ED1}" dt="2020-11-18T03:50:23.797" v="29" actId="47"/>
        <pc:sldMkLst>
          <pc:docMk/>
          <pc:sldMk cId="0" sldId="279"/>
        </pc:sldMkLst>
      </pc:sldChg>
      <pc:sldChg chg="del">
        <pc:chgData name="Peter McQuillan" userId="a798018f86a4f6e0" providerId="LiveId" clId="{E1DF27CE-45F7-4901-B397-5B2C2DD42ED1}" dt="2020-11-18T03:50:20.743" v="25" actId="47"/>
        <pc:sldMkLst>
          <pc:docMk/>
          <pc:sldMk cId="0" sldId="280"/>
        </pc:sldMkLst>
      </pc:sldChg>
      <pc:sldChg chg="del">
        <pc:chgData name="Peter McQuillan" userId="a798018f86a4f6e0" providerId="LiveId" clId="{E1DF27CE-45F7-4901-B397-5B2C2DD42ED1}" dt="2020-11-18T03:50:24.173" v="30" actId="47"/>
        <pc:sldMkLst>
          <pc:docMk/>
          <pc:sldMk cId="0" sldId="281"/>
        </pc:sldMkLst>
      </pc:sldChg>
      <pc:sldChg chg="del">
        <pc:chgData name="Peter McQuillan" userId="a798018f86a4f6e0" providerId="LiveId" clId="{E1DF27CE-45F7-4901-B397-5B2C2DD42ED1}" dt="2020-11-18T03:50:24.730" v="32" actId="47"/>
        <pc:sldMkLst>
          <pc:docMk/>
          <pc:sldMk cId="0" sldId="282"/>
        </pc:sldMkLst>
      </pc:sldChg>
      <pc:sldChg chg="del">
        <pc:chgData name="Peter McQuillan" userId="a798018f86a4f6e0" providerId="LiveId" clId="{E1DF27CE-45F7-4901-B397-5B2C2DD42ED1}" dt="2020-11-18T03:50:13.392" v="17" actId="47"/>
        <pc:sldMkLst>
          <pc:docMk/>
          <pc:sldMk cId="0" sldId="283"/>
        </pc:sldMkLst>
      </pc:sldChg>
      <pc:sldChg chg="del">
        <pc:chgData name="Peter McQuillan" userId="a798018f86a4f6e0" providerId="LiveId" clId="{E1DF27CE-45F7-4901-B397-5B2C2DD42ED1}" dt="2020-11-18T03:50:03.954" v="4" actId="47"/>
        <pc:sldMkLst>
          <pc:docMk/>
          <pc:sldMk cId="0" sldId="284"/>
        </pc:sldMkLst>
      </pc:sldChg>
      <pc:sldChg chg="del">
        <pc:chgData name="Peter McQuillan" userId="a798018f86a4f6e0" providerId="LiveId" clId="{E1DF27CE-45F7-4901-B397-5B2C2DD42ED1}" dt="2020-11-18T03:50:19.543" v="23" actId="47"/>
        <pc:sldMkLst>
          <pc:docMk/>
          <pc:sldMk cId="0" sldId="287"/>
        </pc:sldMkLst>
      </pc:sldChg>
      <pc:sldChg chg="del">
        <pc:chgData name="Peter McQuillan" userId="a798018f86a4f6e0" providerId="LiveId" clId="{E1DF27CE-45F7-4901-B397-5B2C2DD42ED1}" dt="2020-11-18T03:50:26.157" v="35" actId="47"/>
        <pc:sldMkLst>
          <pc:docMk/>
          <pc:sldMk cId="0" sldId="288"/>
        </pc:sldMkLst>
      </pc:sldChg>
      <pc:sldChg chg="del">
        <pc:chgData name="Peter McQuillan" userId="a798018f86a4f6e0" providerId="LiveId" clId="{E1DF27CE-45F7-4901-B397-5B2C2DD42ED1}" dt="2020-11-18T03:50:21.400" v="26" actId="47"/>
        <pc:sldMkLst>
          <pc:docMk/>
          <pc:sldMk cId="0" sldId="290"/>
        </pc:sldMkLst>
      </pc:sldChg>
      <pc:sldChg chg="del">
        <pc:chgData name="Peter McQuillan" userId="a798018f86a4f6e0" providerId="LiveId" clId="{E1DF27CE-45F7-4901-B397-5B2C2DD42ED1}" dt="2020-11-18T03:50:20.198" v="24" actId="47"/>
        <pc:sldMkLst>
          <pc:docMk/>
          <pc:sldMk cId="0" sldId="291"/>
        </pc:sldMkLst>
      </pc:sldChg>
      <pc:sldChg chg="del">
        <pc:chgData name="Peter McQuillan" userId="a798018f86a4f6e0" providerId="LiveId" clId="{E1DF27CE-45F7-4901-B397-5B2C2DD42ED1}" dt="2020-11-18T03:50:27.275" v="37" actId="47"/>
        <pc:sldMkLst>
          <pc:docMk/>
          <pc:sldMk cId="0" sldId="292"/>
        </pc:sldMkLst>
      </pc:sldChg>
      <pc:sldChg chg="del">
        <pc:chgData name="Peter McQuillan" userId="a798018f86a4f6e0" providerId="LiveId" clId="{E1DF27CE-45F7-4901-B397-5B2C2DD42ED1}" dt="2020-11-18T03:50:11.399" v="10" actId="47"/>
        <pc:sldMkLst>
          <pc:docMk/>
          <pc:sldMk cId="3841097606" sldId="297"/>
        </pc:sldMkLst>
      </pc:sldChg>
      <pc:sldChg chg="del">
        <pc:chgData name="Peter McQuillan" userId="a798018f86a4f6e0" providerId="LiveId" clId="{E1DF27CE-45F7-4901-B397-5B2C2DD42ED1}" dt="2020-11-18T03:50:10.427" v="8" actId="47"/>
        <pc:sldMkLst>
          <pc:docMk/>
          <pc:sldMk cId="2569092231" sldId="329"/>
        </pc:sldMkLst>
      </pc:sldChg>
      <pc:sldChg chg="del">
        <pc:chgData name="Peter McQuillan" userId="a798018f86a4f6e0" providerId="LiveId" clId="{E1DF27CE-45F7-4901-B397-5B2C2DD42ED1}" dt="2020-11-18T03:49:57.715" v="0" actId="47"/>
        <pc:sldMkLst>
          <pc:docMk/>
          <pc:sldMk cId="3161028016" sldId="330"/>
        </pc:sldMkLst>
      </pc:sldChg>
      <pc:sldChg chg="del">
        <pc:chgData name="Peter McQuillan" userId="a798018f86a4f6e0" providerId="LiveId" clId="{E1DF27CE-45F7-4901-B397-5B2C2DD42ED1}" dt="2020-11-18T03:50:09.032" v="6" actId="47"/>
        <pc:sldMkLst>
          <pc:docMk/>
          <pc:sldMk cId="3354375443" sldId="332"/>
        </pc:sldMkLst>
      </pc:sldChg>
      <pc:sldChg chg="del">
        <pc:chgData name="Peter McQuillan" userId="a798018f86a4f6e0" providerId="LiveId" clId="{E1DF27CE-45F7-4901-B397-5B2C2DD42ED1}" dt="2020-11-18T03:50:12.335" v="13" actId="47"/>
        <pc:sldMkLst>
          <pc:docMk/>
          <pc:sldMk cId="1367942207" sldId="333"/>
        </pc:sldMkLst>
      </pc:sldChg>
      <pc:sldChg chg="del">
        <pc:chgData name="Peter McQuillan" userId="a798018f86a4f6e0" providerId="LiveId" clId="{E1DF27CE-45F7-4901-B397-5B2C2DD42ED1}" dt="2020-11-18T03:50:12.596" v="14" actId="47"/>
        <pc:sldMkLst>
          <pc:docMk/>
          <pc:sldMk cId="1091315389" sldId="334"/>
        </pc:sldMkLst>
      </pc:sldChg>
      <pc:sldChg chg="del">
        <pc:chgData name="Peter McQuillan" userId="a798018f86a4f6e0" providerId="LiveId" clId="{E1DF27CE-45F7-4901-B397-5B2C2DD42ED1}" dt="2020-11-18T03:50:22.529" v="27" actId="47"/>
        <pc:sldMkLst>
          <pc:docMk/>
          <pc:sldMk cId="287920383" sldId="335"/>
        </pc:sldMkLst>
      </pc:sldChg>
      <pc:sldChg chg="del">
        <pc:chgData name="Peter McQuillan" userId="a798018f86a4f6e0" providerId="LiveId" clId="{E1DF27CE-45F7-4901-B397-5B2C2DD42ED1}" dt="2020-11-18T03:50:23.174" v="28" actId="47"/>
        <pc:sldMkLst>
          <pc:docMk/>
          <pc:sldMk cId="2981305995" sldId="336"/>
        </pc:sldMkLst>
      </pc:sldChg>
      <pc:sldChg chg="del">
        <pc:chgData name="Peter McQuillan" userId="a798018f86a4f6e0" providerId="LiveId" clId="{E1DF27CE-45F7-4901-B397-5B2C2DD42ED1}" dt="2020-11-18T03:50:25.466" v="34" actId="47"/>
        <pc:sldMkLst>
          <pc:docMk/>
          <pc:sldMk cId="3359657329" sldId="337"/>
        </pc:sldMkLst>
      </pc:sldChg>
      <pc:sldChg chg="del">
        <pc:chgData name="Peter McQuillan" userId="a798018f86a4f6e0" providerId="LiveId" clId="{E1DF27CE-45F7-4901-B397-5B2C2DD42ED1}" dt="2020-11-18T03:50:04.627" v="5" actId="47"/>
        <pc:sldMkLst>
          <pc:docMk/>
          <pc:sldMk cId="3776249045" sldId="339"/>
        </pc:sldMkLst>
      </pc:sldChg>
      <pc:sldMasterChg chg="delSldLayout">
        <pc:chgData name="Peter McQuillan" userId="a798018f86a4f6e0" providerId="LiveId" clId="{E1DF27CE-45F7-4901-B397-5B2C2DD42ED1}" dt="2020-11-18T03:50:13.090" v="16" actId="47"/>
        <pc:sldMasterMkLst>
          <pc:docMk/>
          <pc:sldMasterMk cId="0" sldId="2147483648"/>
        </pc:sldMasterMkLst>
        <pc:sldLayoutChg chg="del">
          <pc:chgData name="Peter McQuillan" userId="a798018f86a4f6e0" providerId="LiveId" clId="{E1DF27CE-45F7-4901-B397-5B2C2DD42ED1}" dt="2020-11-18T03:50:13.090" v="16" actId="47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83538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2032456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193920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44792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Taken from the Warrior Creed</a:t>
            </a:r>
          </a:p>
        </p:txBody>
      </p:sp>
    </p:spTree>
    <p:extLst>
      <p:ext uri="{BB962C8B-B14F-4D97-AF65-F5344CB8AC3E}">
        <p14:creationId xmlns:p14="http://schemas.microsoft.com/office/powerpoint/2010/main" val="324397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2"/>
              </a:buBlip>
            </a:lvl1pPr>
            <a:lvl2pPr>
              <a:buBlip>
                <a:blip r:embed="rId12"/>
              </a:buBlip>
            </a:lvl2pPr>
            <a:lvl3pPr>
              <a:buBlip>
                <a:blip r:embed="rId12"/>
              </a:buBlip>
            </a:lvl3pPr>
            <a:lvl4pPr>
              <a:buBlip>
                <a:blip r:embed="rId12"/>
              </a:buBlip>
            </a:lvl4pPr>
            <a:lvl5pPr>
              <a:buBlip>
                <a:blip r:embed="rId1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</p:sldLayoutIdLst>
  <p:transition spd="med"/>
  <p:hf hdr="0" ft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E415D-1967-4EC5-8A11-232D24C5B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dirty="0"/>
              <a:t>Team  Standards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B19B6-D4D9-4C2B-A344-18AE2F8DEF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70118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656536-5BA6-4319-84C7-0BB795741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2" r="18530"/>
          <a:stretch/>
        </p:blipFill>
        <p:spPr>
          <a:xfrm>
            <a:off x="13388621" y="2743200"/>
            <a:ext cx="9522179" cy="1131737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8BB9A7-ED2F-458B-B657-17F26C1D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US" dirty="0"/>
              <a:t>Demand Total Commitment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8FFEE-11B2-4DA7-9D70-135AFF05A3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200" y="3691082"/>
            <a:ext cx="10007600" cy="8039100"/>
          </a:xfrm>
        </p:spPr>
        <p:txBody>
          <a:bodyPr anchor="ctr">
            <a:normAutofit/>
          </a:bodyPr>
          <a:lstStyle/>
          <a:p>
            <a:r>
              <a:rPr lang="en-US" dirty="0"/>
              <a:t>Demand first… from yourself and then… from the others around you… total commitment is a requirement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99AD-81B4-4F1D-8FFC-9233222EE0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3397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E9B0775-6301-4B2B-8598-AD69A608D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0" y="5549566"/>
            <a:ext cx="8701759" cy="6356054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ADA2-58F8-4E1D-B4F7-C83781F1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US" dirty="0"/>
              <a:t>Weed Out The Uncommitted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536F3-F1B9-439E-8E8E-9DEEB891F9D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Know where your strength lye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Once you learn to quit it becomes a habit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You want 100% out of everyone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a team member doesn’t want to give look to replace them</a:t>
            </a:r>
          </a:p>
          <a:p>
            <a:pPr>
              <a:spcAft>
                <a:spcPts val="600"/>
              </a:spcAft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985E0-6644-491E-9462-04EF906929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  <a:defRPr>
                <a:effectLst/>
              </a:defRPr>
            </a:pPr>
            <a:fld id="{86CB4B4D-7CA3-9044-876B-883B54F8677D}" type="slidenum">
              <a:rPr lang="en-CA" smtClean="0"/>
              <a:pPr>
                <a:spcAft>
                  <a:spcPts val="600"/>
                </a:spcAft>
                <a:defRPr>
                  <a:effectLst/>
                </a:defRPr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0001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ystemic Racism&#10;">
            <a:extLst>
              <a:ext uri="{FF2B5EF4-FFF2-40B4-BE49-F238E27FC236}">
                <a16:creationId xmlns:a16="http://schemas.microsoft.com/office/drawing/2014/main" id="{B6C5D666-1CDD-4163-A12B-F0CC4CA29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r="1983"/>
          <a:stretch/>
        </p:blipFill>
        <p:spPr>
          <a:xfrm>
            <a:off x="1473198" y="-2583358"/>
            <a:ext cx="21437602" cy="1607075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E2C1E-368A-4984-BBFF-20C17654C9ED}"/>
              </a:ext>
            </a:extLst>
          </p:cNvPr>
          <p:cNvSpPr txBox="1"/>
          <p:nvPr/>
        </p:nvSpPr>
        <p:spPr>
          <a:xfrm>
            <a:off x="13277272" y="11290300"/>
            <a:ext cx="10185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50800" tIns="50800" rIns="50800" bIns="50800" numCol="1" spcCol="38100" rtlCol="0" anchor="b">
            <a:normAutofit/>
          </a:bodyPr>
          <a:lstStyle/>
          <a:p>
            <a:pPr algn="l" fontAlgn="auto" hangingPunct="0">
              <a:spcAft>
                <a:spcPts val="600"/>
              </a:spcAft>
            </a:pPr>
            <a:r>
              <a:rPr kumimoji="0" lang="en-CA" sz="10000" b="0" i="0" u="none" strike="noStrike" cap="none" spc="0" normalizeH="0" baseline="0" dirty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Systemic Racism 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sz="quarter" idx="1"/>
          </p:nvPr>
        </p:nvSpPr>
        <p:spPr>
          <a:xfrm>
            <a:off x="1473199" y="10646064"/>
            <a:ext cx="10718800" cy="2197100"/>
          </a:xfrm>
        </p:spPr>
        <p:txBody>
          <a:bodyPr lIns="50800" tIns="50800" rIns="50800" bIns="5080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500" dirty="0"/>
              <a:t>Color blindness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500" dirty="0"/>
              <a:t>Everybody is respected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500" dirty="0"/>
              <a:t>Search and destroy prejudice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24C2C-2CED-4C2B-8B15-BB830866DB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4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wearing a costume&#10;&#10;Description automatically generated">
            <a:extLst>
              <a:ext uri="{FF2B5EF4-FFF2-40B4-BE49-F238E27FC236}">
                <a16:creationId xmlns:a16="http://schemas.microsoft.com/office/drawing/2014/main" id="{0A8DBFEA-8E72-44FF-82D0-6407485877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5" r="33378" b="-1"/>
          <a:stretch/>
        </p:blipFill>
        <p:spPr>
          <a:xfrm>
            <a:off x="14082636" y="206515"/>
            <a:ext cx="9639300" cy="12858747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</p:spPr>
        <p:txBody>
          <a:bodyPr anchor="b">
            <a:normAutofit/>
          </a:bodyPr>
          <a:lstStyle/>
          <a:p>
            <a:r>
              <a:rPr dirty="0"/>
              <a:t>Lead with Compassion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/>
              <a:t>The Leader must make strong statements</a:t>
            </a:r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/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/>
              <a:t>Be the person that makes people feel welcome and productive</a:t>
            </a:r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/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/>
              <a:t>Appreciate people out of the organizational mainstream and show them the same respect as you have for all the people you interface with.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B6434-E2A8-41F1-B78B-C4AA1E492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  <a:defRPr>
                <a:effectLst/>
              </a:defRPr>
            </a:pPr>
            <a:fld id="{86CB4B4D-7CA3-9044-876B-883B54F8677D}" type="slidenum">
              <a:rPr lang="en-CA" smtClean="0"/>
              <a:pPr>
                <a:spcAft>
                  <a:spcPts val="600"/>
                </a:spcAft>
                <a:defRPr>
                  <a:effectLst/>
                </a:defRPr>
              </a:pPr>
              <a:t>5</a:t>
            </a:fld>
            <a:endParaRPr lang="en-CA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erson, skiing, snow&#10;&#10;Description automatically generated">
            <a:extLst>
              <a:ext uri="{FF2B5EF4-FFF2-40B4-BE49-F238E27FC236}">
                <a16:creationId xmlns:a16="http://schemas.microsoft.com/office/drawing/2014/main" id="{571AB52D-C547-4A1D-8FD1-D48974B6E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2" r="17291" b="1"/>
          <a:stretch/>
        </p:blipFill>
        <p:spPr>
          <a:xfrm>
            <a:off x="12925240" y="918941"/>
            <a:ext cx="11599695" cy="1547389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C6147F-31D3-48A6-BD06-5F00815A835F}"/>
              </a:ext>
            </a:extLst>
          </p:cNvPr>
          <p:cNvSpPr txBox="1"/>
          <p:nvPr/>
        </p:nvSpPr>
        <p:spPr>
          <a:xfrm>
            <a:off x="1473200" y="1803400"/>
            <a:ext cx="9639300" cy="492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50800" tIns="50800" rIns="50800" bIns="50800" numCol="1" spcCol="38100" rtlCol="0" anchor="b">
            <a:normAutofit/>
          </a:bodyPr>
          <a:lstStyle/>
          <a:p>
            <a:pPr algn="l" fontAlgn="auto" hangingPunct="0">
              <a:spcAft>
                <a:spcPts val="600"/>
              </a:spcAft>
            </a:pPr>
            <a:r>
              <a:rPr kumimoji="0" lang="en-CA" sz="10000" b="0" i="0" u="none" strike="noStrike" cap="none" spc="0" normalizeH="0" baseline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Each Team Member Must Understand</a:t>
            </a:r>
          </a:p>
          <a:p>
            <a:pPr algn="l" fontAlgn="auto" hangingPunct="0">
              <a:spcAft>
                <a:spcPts val="600"/>
              </a:spcAft>
            </a:pPr>
            <a:endParaRPr kumimoji="0" lang="en-CA" sz="10000" b="0" i="0" u="none" strike="noStrike" cap="none" spc="0" normalizeH="0" baseline="0">
              <a:ln>
                <a:noFill/>
              </a:ln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lIns="50800" tIns="50800" rIns="50800" bIns="50800" anchor="t">
            <a:normAutofit/>
          </a:bodyPr>
          <a:lstStyle>
            <a:lvl1pPr defTabSz="594360">
              <a:defRPr sz="7200">
                <a:effectLst>
                  <a:outerShdw blurRad="36576" dist="27432" dir="5400000" rotWithShape="0">
                    <a:srgbClr val="000000"/>
                  </a:outerShdw>
                </a:effectLst>
              </a:defRPr>
            </a:lvl1pPr>
          </a:lstStyle>
          <a:p>
            <a:pPr defTabSz="825500">
              <a:lnSpc>
                <a:spcPct val="90000"/>
              </a:lnSpc>
              <a:spcAft>
                <a:spcPts val="600"/>
              </a:spcAft>
            </a:pPr>
            <a:r>
              <a:rPr lang="en-US" sz="5400">
                <a:effectLst>
                  <a:outerShdw blurRad="50800" dist="38100" dir="5400000" rotWithShape="0">
                    <a:srgbClr val="000000"/>
                  </a:outerShdw>
                </a:effectLst>
              </a:rPr>
              <a:t>The livelihood of my teammates and the success of our business goals depend on me </a:t>
            </a:r>
          </a:p>
          <a:p>
            <a:pPr defTabSz="825500">
              <a:lnSpc>
                <a:spcPct val="90000"/>
              </a:lnSpc>
              <a:spcAft>
                <a:spcPts val="600"/>
              </a:spcAft>
            </a:pPr>
            <a:r>
              <a:rPr lang="en-US" sz="5400">
                <a:effectLst>
                  <a:outerShdw blurRad="50800" dist="38100" dir="5400000" rotWithShape="0">
                    <a:srgbClr val="000000"/>
                  </a:outerShdw>
                </a:effectLst>
              </a:rPr>
              <a:t>my technical skill, tactical proficiency, and attention to detail.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892CB-7C58-4924-BA4A-37802ED46C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6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1E415D-1967-4EC5-8A11-232D24C5B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End Team Standards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B19B6-D4D9-4C2B-A344-18AE2F8DEF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763712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166</Words>
  <Application>Microsoft Office PowerPoint</Application>
  <PresentationFormat>Custom</PresentationFormat>
  <Paragraphs>34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Helvetica Neue</vt:lpstr>
      <vt:lpstr>Helvetica Neue Light</vt:lpstr>
      <vt:lpstr>Industrial</vt:lpstr>
      <vt:lpstr>PowerPoint Presentation</vt:lpstr>
      <vt:lpstr>Demand Total Commitment</vt:lpstr>
      <vt:lpstr>Weed Out The Uncommitted</vt:lpstr>
      <vt:lpstr>PowerPoint Presentation</vt:lpstr>
      <vt:lpstr>Lead with Compassion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Leading Your First Team</dc:title>
  <dc:creator>Peter McQuillan</dc:creator>
  <cp:lastModifiedBy>Peter McQuillan</cp:lastModifiedBy>
  <cp:revision>4</cp:revision>
  <dcterms:created xsi:type="dcterms:W3CDTF">2020-10-26T14:38:21Z</dcterms:created>
  <dcterms:modified xsi:type="dcterms:W3CDTF">2020-11-18T03:50:37Z</dcterms:modified>
</cp:coreProperties>
</file>